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986" r:id="rId3"/>
    <p:sldId id="991" r:id="rId4"/>
    <p:sldId id="992" r:id="rId5"/>
    <p:sldId id="993" r:id="rId6"/>
    <p:sldId id="994" r:id="rId7"/>
    <p:sldId id="99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2" d="100"/>
          <a:sy n="112" d="100"/>
        </p:scale>
        <p:origin x="61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2025/5/25 Sunday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2025/5/25 Sunday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1  </a:t>
            </a: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Goldilocks and the three bears</a:t>
            </a:r>
            <a:endParaRPr lang="en-US" altLang="zh-CN" sz="52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主题写作提优  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WRITING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主题分析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同学们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，本单元我们学习了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句型的用法，学会了如何表达某个场所里有什么。我们可以运用所学句型来描述自己的房间或者教室等场所。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我们运用所学的句型来描述一下自己的家吧。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思路点拨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G1Q.eps" descr="id:214749399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1700808"/>
            <a:ext cx="10197465" cy="2769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557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7534552" cy="462709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佳作欣赏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I live in a new house now.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not big but very nice. 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 bedrooms, a bathroom, a study, a kitchen and a living room. 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bedroom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big and clean. There is a bed, a desk, a chair and a bookcase in 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8857798" y="2476053"/>
            <a:ext cx="2854032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63419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63419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en-US" altLang="zh-CN" dirty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63419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63419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开门见山引出话题</a:t>
            </a:r>
            <a:r>
              <a:rPr lang="en-US" altLang="zh-CN" dirty="0">
                <a:solidFill>
                  <a:srgbClr val="63419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小鼓.jpg" descr="id:214749401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032072" y="2470373"/>
            <a:ext cx="849630" cy="781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206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695848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nice garden near the house. There are many flowers in the garden. There is a big tree beside the house.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a swing under the tree. I like reading books on the swing.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love the house and the garden very much</a:t>
            </a:r>
            <a:r>
              <a:rPr lang="en-US" altLang="zh-CN" u="wavy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8312988" y="1349314"/>
            <a:ext cx="357411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介绍新家的布局时有详有略</a:t>
            </a:r>
            <a:r>
              <a:rPr lang="en-US" altLang="zh-CN" dirty="0">
                <a:solidFill>
                  <a:srgbClr val="63419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小鼓.jpg" descr="id:214749401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463358" y="1565338"/>
            <a:ext cx="849630" cy="781685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8329881" y="3718545"/>
            <a:ext cx="3574112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结尾抒发感情</a:t>
            </a:r>
            <a:r>
              <a:rPr lang="zh-CN" altLang="zh-CN" dirty="0">
                <a:solidFill>
                  <a:srgbClr val="63419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三段式结构清晰完整。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小鼓.jpg" descr="id:214749401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465214" y="3807396"/>
            <a:ext cx="849630" cy="781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6262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小试身手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同学们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，你们对自己的教室应该非常熟悉吧！请以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classroom”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为题，写一写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所在班级的教室，描述一下教室里都有些什么以及它们的特征、位置等。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;2.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不少于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句话。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提示词：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big, clean, door,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window,blackboard,teacher’s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desk, chair,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book,ruler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basketball, football, on, beside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497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内容占位符 1"/>
          <p:cNvSpPr txBox="1">
            <a:spLocks/>
          </p:cNvSpPr>
          <p:nvPr/>
        </p:nvSpPr>
        <p:spPr bwMode="auto">
          <a:xfrm>
            <a:off x="360854" y="1447370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</a:t>
            </a: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61207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classroom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98028" y="1366406"/>
            <a:ext cx="11339440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374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my classroom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big and clean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two doors and four windows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blackboard and a teacher’s desk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teacher’s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desk,there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some books and a ruler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nice picture beside the blackboard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sixteen desks and sixteen chairs for students in our classroom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basketball and three footballs behind the door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my classroom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7642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131</Words>
  <Application>Microsoft Office PowerPoint</Application>
  <PresentationFormat>自定义</PresentationFormat>
  <Paragraphs>23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334</cp:revision>
  <dcterms:created xsi:type="dcterms:W3CDTF">2020-11-06T05:24:00Z</dcterms:created>
  <dcterms:modified xsi:type="dcterms:W3CDTF">2025-05-25T15:06:02Z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